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2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7909-B295-4A38-B894-802CDC003FD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B368-3373-47A8-A496-25B1B4681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6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7909-B295-4A38-B894-802CDC003FD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B368-3373-47A8-A496-25B1B4681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6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7909-B295-4A38-B894-802CDC003FD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B368-3373-47A8-A496-25B1B4681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2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7909-B295-4A38-B894-802CDC003FD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B368-3373-47A8-A496-25B1B4681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57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7909-B295-4A38-B894-802CDC003FD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B368-3373-47A8-A496-25B1B4681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82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7909-B295-4A38-B894-802CDC003FD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B368-3373-47A8-A496-25B1B4681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6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7909-B295-4A38-B894-802CDC003FD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B368-3373-47A8-A496-25B1B4681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93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7909-B295-4A38-B894-802CDC003FD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B368-3373-47A8-A496-25B1B4681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79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7909-B295-4A38-B894-802CDC003FD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B368-3373-47A8-A496-25B1B4681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9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7909-B295-4A38-B894-802CDC003FD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B368-3373-47A8-A496-25B1B4681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7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7909-B295-4A38-B894-802CDC003FD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B368-3373-47A8-A496-25B1B4681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6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7909-B295-4A38-B894-802CDC003FD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B368-3373-47A8-A496-25B1B4681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11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nline.akbars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060848"/>
            <a:ext cx="712879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ИНСТРУКЦИЯ</a:t>
            </a:r>
          </a:p>
          <a:p>
            <a:pPr marL="90170" lvl="0" algn="ctr"/>
            <a:endParaRPr lang="ru-RU" sz="20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0170"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 оплате платежей за жилищно-коммунальные услуги через информационную систему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«Ак Барс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Online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</a:p>
          <a:p>
            <a:pPr marL="90170" lvl="0" algn="ctr"/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0170" lvl="0" algn="ctr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(Данной информационной системой могут воспользоваться держатели банковских карт Ак Барс Банка. </a:t>
            </a:r>
          </a:p>
          <a:p>
            <a:pPr marL="90170" lvl="0" algn="ctr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Можно подключиться к он-</a:t>
            </a:r>
            <a:r>
              <a:rPr lang="ru-RU" sz="1600" b="1" i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лайн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системе и держателям банковских карт других кредитных учреждений) 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6632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lvl="0"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Далее в открывшейся странице необходимо заполнить соответствующие строки (прописать сумму по счет-фактуре, штрих-коды счет-фактуры (28 и 12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значные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), назначение платежа) и нажать на кнопку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Выполнить». 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55296"/>
            <a:ext cx="8258048" cy="574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4355976" y="2276872"/>
            <a:ext cx="2808312" cy="404819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355975" y="3451906"/>
            <a:ext cx="2808311" cy="1129222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355976" y="2665299"/>
            <a:ext cx="2808311" cy="403662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139952" y="5301208"/>
            <a:ext cx="1368152" cy="548835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409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7956"/>
            <a:ext cx="8208912" cy="440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lvl="0"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Далее в открывшейся странице необходимо выбрать метод подписи: если Вы при регистрации выбрали «Получить ключи по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SMS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», то в меню «Выберите метод подписи»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выбираете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получение </a:t>
            </a: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SMS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сообщение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и нажимаете на кнопку «Далее», после чего Вам на мобильный телефон придет сообщение с указанием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ключя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Для оплаты платежа в строке набора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набираете набор ключей и нажимаете на оплатить и до конца проводите операцию до успешной оплаты.</a:t>
            </a:r>
          </a:p>
          <a:p>
            <a:pPr marL="90170" lvl="0"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Вы при регистрации распечатали ключи, то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меню «Выберите метод подписи»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выбираете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«на банковском чеке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и нажимаете на кнопку далее, после чего в открывшейся странице набираете набор ключей под запрашиваемым системой номером, набираете набор ключей согласно распечатанному чеку при регистрации и нажимаете на оплатить и проводите операцию до успешного завершения.</a:t>
            </a:r>
          </a:p>
        </p:txBody>
      </p:sp>
      <p:sp>
        <p:nvSpPr>
          <p:cNvPr id="4" name="Овал 3"/>
          <p:cNvSpPr/>
          <p:nvPr/>
        </p:nvSpPr>
        <p:spPr>
          <a:xfrm>
            <a:off x="4427984" y="5589240"/>
            <a:ext cx="1368152" cy="332811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660232" y="5591496"/>
            <a:ext cx="576064" cy="274418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783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Аналогично проводятся платежи за электроэнергию и газ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этого нужно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выбрать в разделе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«Оплатить услуги»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соответствующую услугу  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«Газоснабжение</a:t>
            </a: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или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«Электроэнергия»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0378" y="32289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2222"/>
            <a:ext cx="7992888" cy="561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3000970" y="4797152"/>
            <a:ext cx="1368152" cy="548835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572000" y="4797152"/>
            <a:ext cx="1368152" cy="548835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6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подключения к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информационной системе «Ак Барс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Online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на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банкомате необходимо выполнить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следующие действия: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1) Вставьте карту в банкомат.</a:t>
            </a:r>
            <a:endParaRPr lang="ru-RU" sz="14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2) Введите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пин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-код карты.</a:t>
            </a:r>
            <a:endParaRPr lang="ru-RU" sz="14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3) На главном меню банкомата выберите пункт меню 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«АК БАРС </a:t>
            </a:r>
            <a:r>
              <a:rPr lang="ru-RU" sz="1400" b="1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Online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»:</a:t>
            </a:r>
            <a:endParaRPr lang="ru-RU" sz="14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58191"/>
            <a:ext cx="7200800" cy="526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115616" y="3861048"/>
            <a:ext cx="3168352" cy="1008112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4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32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открывшемся меню выберите пункт меню 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Подключение «АК БАРС </a:t>
            </a:r>
            <a:r>
              <a:rPr lang="ru-RU" sz="1400" b="1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Online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2" y="424409"/>
            <a:ext cx="6433459" cy="343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163582" y="1348967"/>
            <a:ext cx="3072714" cy="792088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786116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После этого Вам распечатается чек следующего вида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3" t="12643" r="33278" b="9578"/>
          <a:stretch>
            <a:fillRect/>
          </a:stretch>
        </p:blipFill>
        <p:spPr bwMode="auto">
          <a:xfrm>
            <a:off x="3275856" y="4065301"/>
            <a:ext cx="2016224" cy="267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8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Оплата платежей производится при помощи шифрованных ключей (пароли) оплаты.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Чтобы получить ключи п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овторите действия, указанные на 2-ой странице данной инструкции, далее нажмите по выбору на кнопку 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«Распечатать комплект ключей»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или  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«Получить ключи по </a:t>
            </a:r>
            <a:r>
              <a:rPr lang="en-US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SMS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(второй вариант удобен)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8" y="897616"/>
            <a:ext cx="4309442" cy="3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40" y="927304"/>
            <a:ext cx="4239874" cy="322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6765024" y="3515789"/>
            <a:ext cx="2122201" cy="636288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342072" y="2420888"/>
            <a:ext cx="2232248" cy="631489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93097"/>
            <a:ext cx="1800200" cy="241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4878" y="4293097"/>
            <a:ext cx="1786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Если выберите 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«Распечатать комплект ключей»,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то получите чек следующего содержания. При оплате платежа система у Вас запросит номер ключа и вы будете набирать набор цифр и букв соответствующий номеру ключа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051720" y="5256492"/>
            <a:ext cx="648072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776" y="4293097"/>
            <a:ext cx="2092449" cy="241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90832" y="4725144"/>
            <a:ext cx="142612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Если выберите 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«Получить ключи по </a:t>
            </a: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SMS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»,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то в открывшемся меню выберите пункт меню 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«Согласен»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116952" y="5063954"/>
            <a:ext cx="648072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668344" y="5877272"/>
            <a:ext cx="1362897" cy="382340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9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lvl="0"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После подключения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 информационной системе «Ак Барс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Online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ля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входа в систему н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еобходимо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адресной строке браузера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Вашего компьютера набрать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адрес: </a:t>
            </a:r>
            <a:r>
              <a:rPr lang="ru-RU" sz="1400" b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2"/>
              </a:rPr>
              <a:t>https://online.akbars.ru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90170" lvl="0"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открывшейся в строках логин пароль необходимо прописать логин и пароль, выданный банкоматом при подключении к информационной система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«Ак Барс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Online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»- распечатанный чек (см. стр.3 данной инструкции)</a:t>
            </a:r>
            <a:endParaRPr lang="ru-RU" sz="1400" b="1" dirty="0" smtClean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48883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340187" y="2924944"/>
            <a:ext cx="2560793" cy="756084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0696" y="5877272"/>
            <a:ext cx="8399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 первом входе система попросит сменить пароль на новый. После смены пароля вход в систему будет происходить по логину, напечатанному на чеке, и новому паролю.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После этого Вы можете приступать к использованию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информационной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системы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«Ак Барс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Online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1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lvl="0"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После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входа в систему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логину и новому паролю откроется страница, где для оплаты платежей за жилищно-коммунальные услуги необходимо нажать на кнопку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«Платежи и переводы».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9852"/>
            <a:ext cx="7920880" cy="611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2252391" y="3645024"/>
            <a:ext cx="951458" cy="216024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lvl="0"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Далее нужно нажать на кнопку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«Оплатить услуги».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4410"/>
            <a:ext cx="8136904" cy="617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555776" y="3429000"/>
            <a:ext cx="864096" cy="216024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33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52928" cy="610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lvl="0"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Далее нужно необходимо нажать на кнопку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«Коммунальные услуги».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27984" y="3528236"/>
            <a:ext cx="1815554" cy="548835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25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0740"/>
            <a:ext cx="8136904" cy="561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lvl="0"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Далее через стрелку меню «Регионы» выбрать «Богатые Сабы», после чего появится управляющая организация ООО «Центр обслуживания ТСЖ» Сабы. Для оплаты услуг по водоснабжению,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ТБО, канализации, теплоснабжению,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жилищным услугам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необходимо нажать на кнопку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ООО «Центр обслуживания ТСЖ» Сабы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».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03848" y="3429000"/>
            <a:ext cx="1296144" cy="446599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652120" y="3501008"/>
            <a:ext cx="455786" cy="277109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792450" y="4381871"/>
            <a:ext cx="1815554" cy="548835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961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599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2015-06-10T06:52:33Z</dcterms:created>
  <dcterms:modified xsi:type="dcterms:W3CDTF">2015-06-10T10:01:38Z</dcterms:modified>
</cp:coreProperties>
</file>